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8" r:id="rId4"/>
    <p:sldId id="266" r:id="rId5"/>
    <p:sldId id="267" r:id="rId6"/>
    <p:sldId id="262" r:id="rId7"/>
    <p:sldId id="264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>
      <p:cViewPr>
        <p:scale>
          <a:sx n="125" d="100"/>
          <a:sy n="125" d="100"/>
        </p:scale>
        <p:origin x="-1146" y="15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67520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90564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90878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45024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56784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65220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51982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1656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6113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20146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26228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AB078B-3BDA-45DA-A95E-A9F8A0500757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5E321B-589B-4CAF-A81A-24C04BEE50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18435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njpascarell@mail.widner.edu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Reminder: Lab Submissions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Labs should be completed </a:t>
            </a:r>
            <a:r>
              <a:rPr lang="en-US" i="1" dirty="0" smtClean="0"/>
              <a:t>the</a:t>
            </a:r>
            <a:r>
              <a:rPr lang="en-US" dirty="0" smtClean="0"/>
              <a:t> </a:t>
            </a:r>
            <a:r>
              <a:rPr lang="en-US" i="1" dirty="0" smtClean="0"/>
              <a:t>week they are assigned</a:t>
            </a:r>
            <a:r>
              <a:rPr lang="en-US" dirty="0" smtClean="0"/>
              <a:t>, but final due date for all labs is the </a:t>
            </a:r>
            <a:r>
              <a:rPr lang="en-US" b="1" u="sng" dirty="0" smtClean="0"/>
              <a:t>last day of </a:t>
            </a:r>
            <a:r>
              <a:rPr lang="en-US" b="1" u="sng" dirty="0" smtClean="0"/>
              <a:t>class</a:t>
            </a:r>
            <a:r>
              <a:rPr lang="en-US" b="1" dirty="0" smtClean="0"/>
              <a:t> (Tuesday DEC 13</a:t>
            </a:r>
            <a:r>
              <a:rPr lang="en-US" b="1" baseline="30000" dirty="0" smtClean="0"/>
              <a:t>th</a:t>
            </a:r>
            <a:r>
              <a:rPr lang="en-US" b="1" dirty="0" smtClean="0"/>
              <a:t>)</a:t>
            </a:r>
            <a:endParaRPr lang="en-US" b="1" dirty="0"/>
          </a:p>
          <a:p>
            <a:r>
              <a:rPr lang="en-US" dirty="0" smtClean="0"/>
              <a:t>To submit your lab, send an email to me at </a:t>
            </a:r>
            <a:r>
              <a:rPr lang="en-US" dirty="0" smtClean="0">
                <a:hlinkClick r:id="rId2"/>
              </a:rPr>
              <a:t>njpascarell@mail.widner.edu</a:t>
            </a:r>
            <a:r>
              <a:rPr lang="en-US" dirty="0" smtClean="0"/>
              <a:t> with the JCL data set required to run your program(s)</a:t>
            </a:r>
          </a:p>
          <a:p>
            <a:pPr lvl="1"/>
            <a:r>
              <a:rPr lang="en-US" dirty="0" smtClean="0"/>
              <a:t>LAB 1C </a:t>
            </a:r>
            <a:r>
              <a:rPr lang="en-US" dirty="0"/>
              <a:t>e</a:t>
            </a:r>
            <a:r>
              <a:rPr lang="en-US" dirty="0" smtClean="0"/>
              <a:t>xample: </a:t>
            </a:r>
          </a:p>
          <a:p>
            <a:pPr marL="857250" lvl="2" indent="0">
              <a:buNone/>
            </a:pPr>
            <a:r>
              <a:rPr lang="en-US" b="1" dirty="0" smtClean="0"/>
              <a:t>Subject: </a:t>
            </a:r>
            <a:r>
              <a:rPr lang="en-US" dirty="0" smtClean="0"/>
              <a:t>Lab 1C</a:t>
            </a:r>
          </a:p>
          <a:p>
            <a:pPr marL="857250" lvl="2" indent="0">
              <a:buNone/>
            </a:pPr>
            <a:r>
              <a:rPr lang="en-US" dirty="0" smtClean="0"/>
              <a:t>My lab 1C JCL: KC02124.HELLO.JCL(FIRST)</a:t>
            </a:r>
          </a:p>
        </p:txBody>
      </p:sp>
    </p:spTree>
    <p:extLst>
      <p:ext uri="{BB962C8B-B14F-4D97-AF65-F5344CB8AC3E}">
        <p14:creationId xmlns:p14="http://schemas.microsoft.com/office/powerpoint/2010/main" val="3214318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Final Exam </a:t>
            </a:r>
            <a:r>
              <a:rPr lang="en-US" dirty="0" smtClean="0"/>
              <a:t>Prep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Question guidelines:</a:t>
            </a:r>
          </a:p>
          <a:p>
            <a:pPr lvl="1"/>
            <a:r>
              <a:rPr lang="en-US" dirty="0" smtClean="0"/>
              <a:t>Not “multiple guess”, rather…</a:t>
            </a:r>
          </a:p>
          <a:p>
            <a:pPr lvl="1"/>
            <a:r>
              <a:rPr lang="en-US" dirty="0" smtClean="0"/>
              <a:t>Demonstrate understanding of key concepts</a:t>
            </a:r>
          </a:p>
          <a:p>
            <a:r>
              <a:rPr lang="en-US" dirty="0" smtClean="0"/>
              <a:t>~30 </a:t>
            </a:r>
            <a:r>
              <a:rPr lang="en-US" dirty="0" smtClean="0"/>
              <a:t>questions</a:t>
            </a:r>
          </a:p>
          <a:p>
            <a:r>
              <a:rPr lang="en-US" dirty="0" smtClean="0"/>
              <a:t>Covers lectures </a:t>
            </a:r>
            <a:r>
              <a:rPr lang="en-US" dirty="0" smtClean="0"/>
              <a:t>1 </a:t>
            </a:r>
            <a:r>
              <a:rPr lang="en-US" dirty="0" smtClean="0"/>
              <a:t>through </a:t>
            </a:r>
            <a:r>
              <a:rPr lang="en-US" dirty="0" smtClean="0"/>
              <a:t>9</a:t>
            </a:r>
            <a:endParaRPr lang="en-US" dirty="0" smtClean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4920674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Final Exam </a:t>
            </a:r>
            <a:r>
              <a:rPr lang="en-US" dirty="0" smtClean="0"/>
              <a:t>Prep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 smtClean="0"/>
              <a:t>Lectures covered:</a:t>
            </a:r>
          </a:p>
          <a:p>
            <a:pPr marL="0" indent="0">
              <a:buNone/>
            </a:pP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Introduction to Large Scale Computing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TSO / ISPF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JCL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COBOL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Working with Datasets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VSAM Datasets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SDLC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Transaction Processing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Databases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8185855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Topics from Exam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“Large Scale” or “Enterprise” computing </a:t>
            </a:r>
          </a:p>
          <a:p>
            <a:r>
              <a:rPr lang="en-US" dirty="0"/>
              <a:t>TSO / </a:t>
            </a:r>
            <a:r>
              <a:rPr lang="en-US" dirty="0" smtClean="0"/>
              <a:t>ISPF</a:t>
            </a:r>
          </a:p>
          <a:p>
            <a:r>
              <a:rPr lang="en-US" dirty="0" smtClean="0"/>
              <a:t>Data sets </a:t>
            </a:r>
          </a:p>
          <a:p>
            <a:r>
              <a:rPr lang="en-US" dirty="0" smtClean="0"/>
              <a:t>Batch vs. online execution of a program</a:t>
            </a:r>
          </a:p>
          <a:p>
            <a:r>
              <a:rPr lang="en-US" dirty="0" smtClean="0"/>
              <a:t>Developing programs on the mainframe</a:t>
            </a:r>
          </a:p>
          <a:p>
            <a:r>
              <a:rPr lang="en-US" dirty="0" smtClean="0"/>
              <a:t>JCL</a:t>
            </a:r>
            <a:endParaRPr lang="en-US" dirty="0"/>
          </a:p>
          <a:p>
            <a:pPr lvl="1"/>
            <a:endParaRPr lang="en-US" dirty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6786900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Topics from Exam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How to describe data in COBOL</a:t>
            </a:r>
          </a:p>
          <a:p>
            <a:pPr marL="457200" lvl="1" indent="0">
              <a:buNone/>
            </a:pP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PIC S9(7)V99 </a:t>
            </a:r>
          </a:p>
          <a:p>
            <a:r>
              <a:rPr lang="en-US" dirty="0" smtClean="0"/>
              <a:t>COBOL syntax</a:t>
            </a:r>
          </a:p>
          <a:p>
            <a:r>
              <a:rPr lang="en-US" dirty="0" smtClean="0"/>
              <a:t>Data structures in COBOL</a:t>
            </a:r>
          </a:p>
          <a:p>
            <a:endParaRPr lang="en-US" dirty="0"/>
          </a:p>
          <a:p>
            <a:pPr lvl="1"/>
            <a:endParaRPr lang="en-US" dirty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9027701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Topics from Exam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File organization (types, when to use what)</a:t>
            </a:r>
          </a:p>
          <a:p>
            <a:r>
              <a:rPr lang="en-US" dirty="0" smtClean="0"/>
              <a:t>Access methods (types, when to use what)</a:t>
            </a:r>
          </a:p>
          <a:p>
            <a:r>
              <a:rPr lang="en-US" dirty="0" smtClean="0"/>
              <a:t>VSAM datasets</a:t>
            </a:r>
          </a:p>
          <a:p>
            <a:r>
              <a:rPr lang="en-US" dirty="0" smtClean="0"/>
              <a:t>New COBOL file related statements</a:t>
            </a:r>
          </a:p>
          <a:p>
            <a:pPr lvl="1"/>
            <a:r>
              <a:rPr lang="en-US" sz="2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FILE SECTION, SELECT ASSIGN, FD, etc.</a:t>
            </a:r>
            <a:endParaRPr lang="en-US" sz="2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dirty="0" smtClean="0"/>
              <a:t>Transaction processing concepts</a:t>
            </a:r>
          </a:p>
          <a:p>
            <a:r>
              <a:rPr lang="en-US" dirty="0" smtClean="0"/>
              <a:t>SDLC – steps </a:t>
            </a:r>
          </a:p>
          <a:p>
            <a:r>
              <a:rPr lang="en-US" dirty="0" smtClean="0"/>
              <a:t>Database concepts, when to use what</a:t>
            </a:r>
          </a:p>
          <a:p>
            <a:endParaRPr lang="en-US" dirty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4025613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Final Exam Logistics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Meet </a:t>
            </a:r>
            <a:r>
              <a:rPr lang="en-US" dirty="0" smtClean="0"/>
              <a:t>at the standard class time 6:00PM on </a:t>
            </a:r>
            <a:r>
              <a:rPr lang="en-US" dirty="0" smtClean="0"/>
              <a:t>12/13</a:t>
            </a:r>
          </a:p>
          <a:p>
            <a:pPr marL="0" indent="0">
              <a:buNone/>
            </a:pPr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713958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121</TotalTime>
  <Words>229</Words>
  <Application>Microsoft Office PowerPoint</Application>
  <PresentationFormat>On-screen Show (4:3)</PresentationFormat>
  <Paragraphs>51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Reminder: Lab Submissions</vt:lpstr>
      <vt:lpstr>Final Exam Prep</vt:lpstr>
      <vt:lpstr>Final Exam Prep</vt:lpstr>
      <vt:lpstr>Topics from Exam 1</vt:lpstr>
      <vt:lpstr>Topics from Exam 1</vt:lpstr>
      <vt:lpstr>Topics from Exam 2</vt:lpstr>
      <vt:lpstr>Final Exam Logistics</vt:lpstr>
    </vt:vector>
  </TitlesOfParts>
  <Company>JPMorgan Chase &amp; Co.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Lab Submissions</dc:title>
  <dc:creator>Pascarell, Noah J</dc:creator>
  <cp:lastModifiedBy>Pascarell, Noah J</cp:lastModifiedBy>
  <cp:revision>14</cp:revision>
  <dcterms:created xsi:type="dcterms:W3CDTF">2016-09-20T13:10:35Z</dcterms:created>
  <dcterms:modified xsi:type="dcterms:W3CDTF">2016-11-29T21:53:34Z</dcterms:modified>
</cp:coreProperties>
</file>

<file path=docProps/thumbnail.jpeg>
</file>